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64"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4" r:id="rId40"/>
    <p:sldId id="325" r:id="rId41"/>
    <p:sldId id="326" r:id="rId42"/>
    <p:sldId id="365" r:id="rId43"/>
    <p:sldId id="366" r:id="rId44"/>
    <p:sldId id="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EEA41-D96D-4BA1-9917-47397434B7A9}" v="2" dt="2025-04-23T10:15:30.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10:53:40.872" v="315" actId="20577"/>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Alexander Milward" userId="cbb52dd4-e5f6-46c8-9343-7d9428ba7bbb" providerId="ADAL" clId="{E22EEA41-D96D-4BA1-9917-47397434B7A9}"/>
    <pc:docChg chg="addSld delSld modSld">
      <pc:chgData name="Alexander Milward" userId="cbb52dd4-e5f6-46c8-9343-7d9428ba7bbb" providerId="ADAL" clId="{E22EEA41-D96D-4BA1-9917-47397434B7A9}" dt="2025-04-28T08:31:42.043" v="19"/>
      <pc:docMkLst>
        <pc:docMk/>
      </pc:docMkLst>
      <pc:sldChg chg="del">
        <pc:chgData name="Alexander Milward" userId="cbb52dd4-e5f6-46c8-9343-7d9428ba7bbb" providerId="ADAL" clId="{E22EEA41-D96D-4BA1-9917-47397434B7A9}" dt="2025-04-22T12:13:16.907" v="0" actId="2696"/>
        <pc:sldMkLst>
          <pc:docMk/>
          <pc:sldMk cId="2708108479" sldId="256"/>
        </pc:sldMkLst>
      </pc:sldChg>
      <pc:sldChg chg="del">
        <pc:chgData name="Alexander Milward" userId="cbb52dd4-e5f6-46c8-9343-7d9428ba7bbb" providerId="ADAL" clId="{E22EEA41-D96D-4BA1-9917-47397434B7A9}" dt="2025-04-22T12:13:16.907" v="0" actId="2696"/>
        <pc:sldMkLst>
          <pc:docMk/>
          <pc:sldMk cId="2926641437" sldId="258"/>
        </pc:sldMkLst>
      </pc:sldChg>
      <pc:sldChg chg="del">
        <pc:chgData name="Alexander Milward" userId="cbb52dd4-e5f6-46c8-9343-7d9428ba7bbb" providerId="ADAL" clId="{E22EEA41-D96D-4BA1-9917-47397434B7A9}" dt="2025-04-23T10:15:28.222" v="17" actId="47"/>
        <pc:sldMkLst>
          <pc:docMk/>
          <pc:sldMk cId="3850298488" sldId="259"/>
        </pc:sldMkLst>
      </pc:sldChg>
      <pc:sldChg chg="del">
        <pc:chgData name="Alexander Milward" userId="cbb52dd4-e5f6-46c8-9343-7d9428ba7bbb" providerId="ADAL" clId="{E22EEA41-D96D-4BA1-9917-47397434B7A9}" dt="2025-04-23T10:15:28.222" v="17" actId="47"/>
        <pc:sldMkLst>
          <pc:docMk/>
          <pc:sldMk cId="4290288293" sldId="260"/>
        </pc:sldMkLst>
      </pc:sldChg>
      <pc:sldChg chg="del">
        <pc:chgData name="Alexander Milward" userId="cbb52dd4-e5f6-46c8-9343-7d9428ba7bbb" providerId="ADAL" clId="{E22EEA41-D96D-4BA1-9917-47397434B7A9}" dt="2025-04-23T10:15:28.222" v="17" actId="47"/>
        <pc:sldMkLst>
          <pc:docMk/>
          <pc:sldMk cId="2904369179" sldId="261"/>
        </pc:sldMkLst>
      </pc:sldChg>
      <pc:sldChg chg="del">
        <pc:chgData name="Alexander Milward" userId="cbb52dd4-e5f6-46c8-9343-7d9428ba7bbb" providerId="ADAL" clId="{E22EEA41-D96D-4BA1-9917-47397434B7A9}" dt="2025-04-22T12:13:16.907" v="0" actId="2696"/>
        <pc:sldMkLst>
          <pc:docMk/>
          <pc:sldMk cId="593058396" sldId="262"/>
        </pc:sldMkLst>
      </pc:sldChg>
      <pc:sldChg chg="del">
        <pc:chgData name="Alexander Milward" userId="cbb52dd4-e5f6-46c8-9343-7d9428ba7bbb" providerId="ADAL" clId="{E22EEA41-D96D-4BA1-9917-47397434B7A9}" dt="2025-04-22T12:13:16.907" v="0" actId="2696"/>
        <pc:sldMkLst>
          <pc:docMk/>
          <pc:sldMk cId="2412263294" sldId="263"/>
        </pc:sldMkLst>
      </pc:sldChg>
      <pc:sldChg chg="del">
        <pc:chgData name="Alexander Milward" userId="cbb52dd4-e5f6-46c8-9343-7d9428ba7bbb" providerId="ADAL" clId="{E22EEA41-D96D-4BA1-9917-47397434B7A9}" dt="2025-04-22T12:13:23.748" v="1" actId="2696"/>
        <pc:sldMkLst>
          <pc:docMk/>
          <pc:sldMk cId="2021095196" sldId="265"/>
        </pc:sldMkLst>
      </pc:sldChg>
      <pc:sldChg chg="del">
        <pc:chgData name="Alexander Milward" userId="cbb52dd4-e5f6-46c8-9343-7d9428ba7bbb" providerId="ADAL" clId="{E22EEA41-D96D-4BA1-9917-47397434B7A9}" dt="2025-04-22T12:13:23.748" v="1" actId="2696"/>
        <pc:sldMkLst>
          <pc:docMk/>
          <pc:sldMk cId="1298895861" sldId="266"/>
        </pc:sldMkLst>
      </pc:sldChg>
      <pc:sldChg chg="del">
        <pc:chgData name="Alexander Milward" userId="cbb52dd4-e5f6-46c8-9343-7d9428ba7bbb" providerId="ADAL" clId="{E22EEA41-D96D-4BA1-9917-47397434B7A9}" dt="2025-04-22T12:13:23.748" v="1" actId="2696"/>
        <pc:sldMkLst>
          <pc:docMk/>
          <pc:sldMk cId="2515326032" sldId="267"/>
        </pc:sldMkLst>
      </pc:sldChg>
      <pc:sldChg chg="del">
        <pc:chgData name="Alexander Milward" userId="cbb52dd4-e5f6-46c8-9343-7d9428ba7bbb" providerId="ADAL" clId="{E22EEA41-D96D-4BA1-9917-47397434B7A9}" dt="2025-04-22T12:13:23.748" v="1" actId="2696"/>
        <pc:sldMkLst>
          <pc:docMk/>
          <pc:sldMk cId="617912550" sldId="268"/>
        </pc:sldMkLst>
      </pc:sldChg>
      <pc:sldChg chg="del">
        <pc:chgData name="Alexander Milward" userId="cbb52dd4-e5f6-46c8-9343-7d9428ba7bbb" providerId="ADAL" clId="{E22EEA41-D96D-4BA1-9917-47397434B7A9}" dt="2025-04-22T12:13:23.748" v="1" actId="2696"/>
        <pc:sldMkLst>
          <pc:docMk/>
          <pc:sldMk cId="1290193837" sldId="269"/>
        </pc:sldMkLst>
      </pc:sldChg>
      <pc:sldChg chg="del">
        <pc:chgData name="Alexander Milward" userId="cbb52dd4-e5f6-46c8-9343-7d9428ba7bbb" providerId="ADAL" clId="{E22EEA41-D96D-4BA1-9917-47397434B7A9}" dt="2025-04-22T12:13:23.748" v="1" actId="2696"/>
        <pc:sldMkLst>
          <pc:docMk/>
          <pc:sldMk cId="52319355" sldId="270"/>
        </pc:sldMkLst>
      </pc:sldChg>
      <pc:sldChg chg="del">
        <pc:chgData name="Alexander Milward" userId="cbb52dd4-e5f6-46c8-9343-7d9428ba7bbb" providerId="ADAL" clId="{E22EEA41-D96D-4BA1-9917-47397434B7A9}" dt="2025-04-22T12:13:23.748" v="1" actId="2696"/>
        <pc:sldMkLst>
          <pc:docMk/>
          <pc:sldMk cId="1196846237" sldId="271"/>
        </pc:sldMkLst>
      </pc:sldChg>
      <pc:sldChg chg="del">
        <pc:chgData name="Alexander Milward" userId="cbb52dd4-e5f6-46c8-9343-7d9428ba7bbb" providerId="ADAL" clId="{E22EEA41-D96D-4BA1-9917-47397434B7A9}" dt="2025-04-22T12:13:23.748" v="1" actId="2696"/>
        <pc:sldMkLst>
          <pc:docMk/>
          <pc:sldMk cId="2150852924" sldId="272"/>
        </pc:sldMkLst>
      </pc:sldChg>
      <pc:sldChg chg="del">
        <pc:chgData name="Alexander Milward" userId="cbb52dd4-e5f6-46c8-9343-7d9428ba7bbb" providerId="ADAL" clId="{E22EEA41-D96D-4BA1-9917-47397434B7A9}" dt="2025-04-22T12:13:23.748" v="1" actId="2696"/>
        <pc:sldMkLst>
          <pc:docMk/>
          <pc:sldMk cId="3533426799" sldId="273"/>
        </pc:sldMkLst>
      </pc:sldChg>
      <pc:sldChg chg="del">
        <pc:chgData name="Alexander Milward" userId="cbb52dd4-e5f6-46c8-9343-7d9428ba7bbb" providerId="ADAL" clId="{E22EEA41-D96D-4BA1-9917-47397434B7A9}" dt="2025-04-22T12:13:23.748" v="1" actId="2696"/>
        <pc:sldMkLst>
          <pc:docMk/>
          <pc:sldMk cId="1822439101" sldId="274"/>
        </pc:sldMkLst>
      </pc:sldChg>
      <pc:sldChg chg="del">
        <pc:chgData name="Alexander Milward" userId="cbb52dd4-e5f6-46c8-9343-7d9428ba7bbb" providerId="ADAL" clId="{E22EEA41-D96D-4BA1-9917-47397434B7A9}" dt="2025-04-22T12:14:26.248" v="5" actId="2696"/>
        <pc:sldMkLst>
          <pc:docMk/>
          <pc:sldMk cId="903438001" sldId="294"/>
        </pc:sldMkLst>
      </pc:sldChg>
      <pc:sldChg chg="del">
        <pc:chgData name="Alexander Milward" userId="cbb52dd4-e5f6-46c8-9343-7d9428ba7bbb" providerId="ADAL" clId="{E22EEA41-D96D-4BA1-9917-47397434B7A9}" dt="2025-04-22T12:14:02.187" v="3" actId="2696"/>
        <pc:sldMkLst>
          <pc:docMk/>
          <pc:sldMk cId="1705024923" sldId="295"/>
        </pc:sldMkLst>
      </pc:sldChg>
      <pc:sldChg chg="del">
        <pc:chgData name="Alexander Milward" userId="cbb52dd4-e5f6-46c8-9343-7d9428ba7bbb" providerId="ADAL" clId="{E22EEA41-D96D-4BA1-9917-47397434B7A9}" dt="2025-04-22T12:14:10.305" v="4" actId="2696"/>
        <pc:sldMkLst>
          <pc:docMk/>
          <pc:sldMk cId="2142185638" sldId="297"/>
        </pc:sldMkLst>
      </pc:sldChg>
      <pc:sldChg chg="add del">
        <pc:chgData name="Alexander Milward" userId="cbb52dd4-e5f6-46c8-9343-7d9428ba7bbb" providerId="ADAL" clId="{E22EEA41-D96D-4BA1-9917-47397434B7A9}" dt="2025-04-22T13:46:54.971" v="15"/>
        <pc:sldMkLst>
          <pc:docMk/>
          <pc:sldMk cId="3633185220" sldId="308"/>
        </pc:sldMkLst>
      </pc:sldChg>
      <pc:sldChg chg="del">
        <pc:chgData name="Alexander Milward" userId="cbb52dd4-e5f6-46c8-9343-7d9428ba7bbb" providerId="ADAL" clId="{E22EEA41-D96D-4BA1-9917-47397434B7A9}" dt="2025-04-22T12:15:08.135" v="7" actId="2696"/>
        <pc:sldMkLst>
          <pc:docMk/>
          <pc:sldMk cId="3340900492" sldId="309"/>
        </pc:sldMkLst>
      </pc:sldChg>
      <pc:sldChg chg="del">
        <pc:chgData name="Alexander Milward" userId="cbb52dd4-e5f6-46c8-9343-7d9428ba7bbb" providerId="ADAL" clId="{E22EEA41-D96D-4BA1-9917-47397434B7A9}" dt="2025-04-22T12:15:23.226" v="8" actId="2696"/>
        <pc:sldMkLst>
          <pc:docMk/>
          <pc:sldMk cId="2577993402" sldId="312"/>
        </pc:sldMkLst>
      </pc:sldChg>
      <pc:sldChg chg="del">
        <pc:chgData name="Alexander Milward" userId="cbb52dd4-e5f6-46c8-9343-7d9428ba7bbb" providerId="ADAL" clId="{E22EEA41-D96D-4BA1-9917-47397434B7A9}" dt="2025-04-22T12:15:33.434" v="9" actId="2696"/>
        <pc:sldMkLst>
          <pc:docMk/>
          <pc:sldMk cId="3696715673" sldId="313"/>
        </pc:sldMkLst>
      </pc:sldChg>
      <pc:sldChg chg="del">
        <pc:chgData name="Alexander Milward" userId="cbb52dd4-e5f6-46c8-9343-7d9428ba7bbb" providerId="ADAL" clId="{E22EEA41-D96D-4BA1-9917-47397434B7A9}" dt="2025-04-22T12:15:44.422" v="10" actId="2696"/>
        <pc:sldMkLst>
          <pc:docMk/>
          <pc:sldMk cId="150265833" sldId="316"/>
        </pc:sldMkLst>
      </pc:sldChg>
      <pc:sldChg chg="del">
        <pc:chgData name="Alexander Milward" userId="cbb52dd4-e5f6-46c8-9343-7d9428ba7bbb" providerId="ADAL" clId="{E22EEA41-D96D-4BA1-9917-47397434B7A9}" dt="2025-04-22T12:16:03.877" v="11" actId="2696"/>
        <pc:sldMkLst>
          <pc:docMk/>
          <pc:sldMk cId="2743162233" sldId="317"/>
        </pc:sldMkLst>
      </pc:sldChg>
      <pc:sldChg chg="del">
        <pc:chgData name="Alexander Milward" userId="cbb52dd4-e5f6-46c8-9343-7d9428ba7bbb" providerId="ADAL" clId="{E22EEA41-D96D-4BA1-9917-47397434B7A9}" dt="2025-04-22T12:16:03.877" v="11" actId="2696"/>
        <pc:sldMkLst>
          <pc:docMk/>
          <pc:sldMk cId="2470063987" sldId="318"/>
        </pc:sldMkLst>
      </pc:sldChg>
      <pc:sldChg chg="del">
        <pc:chgData name="Alexander Milward" userId="cbb52dd4-e5f6-46c8-9343-7d9428ba7bbb" providerId="ADAL" clId="{E22EEA41-D96D-4BA1-9917-47397434B7A9}" dt="2025-04-22T12:16:24.727" v="12" actId="2696"/>
        <pc:sldMkLst>
          <pc:docMk/>
          <pc:sldMk cId="845705687" sldId="321"/>
        </pc:sldMkLst>
      </pc:sldChg>
      <pc:sldChg chg="del">
        <pc:chgData name="Alexander Milward" userId="cbb52dd4-e5f6-46c8-9343-7d9428ba7bbb" providerId="ADAL" clId="{E22EEA41-D96D-4BA1-9917-47397434B7A9}" dt="2025-04-22T12:16:28.679" v="13" actId="2696"/>
        <pc:sldMkLst>
          <pc:docMk/>
          <pc:sldMk cId="2070498409" sldId="323"/>
        </pc:sldMkLst>
      </pc:sldChg>
      <pc:sldChg chg="del">
        <pc:chgData name="Alexander Milward" userId="cbb52dd4-e5f6-46c8-9343-7d9428ba7bbb" providerId="ADAL" clId="{E22EEA41-D96D-4BA1-9917-47397434B7A9}" dt="2025-04-22T12:16:42.505" v="14" actId="2696"/>
        <pc:sldMkLst>
          <pc:docMk/>
          <pc:sldMk cId="3345390492" sldId="327"/>
        </pc:sldMkLst>
      </pc:sldChg>
      <pc:sldChg chg="del">
        <pc:chgData name="Alexander Milward" userId="cbb52dd4-e5f6-46c8-9343-7d9428ba7bbb" providerId="ADAL" clId="{E22EEA41-D96D-4BA1-9917-47397434B7A9}" dt="2025-04-22T12:14:55.976" v="6" actId="2696"/>
        <pc:sldMkLst>
          <pc:docMk/>
          <pc:sldMk cId="129317539" sldId="328"/>
        </pc:sldMkLst>
      </pc:sldChg>
      <pc:sldChg chg="del">
        <pc:chgData name="Alexander Milward" userId="cbb52dd4-e5f6-46c8-9343-7d9428ba7bbb" providerId="ADAL" clId="{E22EEA41-D96D-4BA1-9917-47397434B7A9}" dt="2025-04-22T13:46:59.268" v="16" actId="2696"/>
        <pc:sldMkLst>
          <pc:docMk/>
          <pc:sldMk cId="335910970" sldId="329"/>
        </pc:sldMkLst>
      </pc:sldChg>
      <pc:sldChg chg="modSp mod">
        <pc:chgData name="Alexander Milward" userId="cbb52dd4-e5f6-46c8-9343-7d9428ba7bbb" providerId="ADAL" clId="{E22EEA41-D96D-4BA1-9917-47397434B7A9}" dt="2025-04-28T08:31:42.043" v="19"/>
        <pc:sldMkLst>
          <pc:docMk/>
          <pc:sldMk cId="2149700993" sldId="335"/>
        </pc:sldMkLst>
        <pc:spChg chg="mod">
          <ac:chgData name="Alexander Milward" userId="cbb52dd4-e5f6-46c8-9343-7d9428ba7bbb" providerId="ADAL" clId="{E22EEA41-D96D-4BA1-9917-47397434B7A9}" dt="2025-04-28T08:31:42.043" v="19"/>
          <ac:spMkLst>
            <pc:docMk/>
            <pc:sldMk cId="2149700993" sldId="335"/>
            <ac:spMk id="6" creationId="{14E687C8-733D-CA4D-23ED-8BAA836178DE}"/>
          </ac:spMkLst>
        </pc:spChg>
      </pc:sldChg>
      <pc:sldChg chg="del">
        <pc:chgData name="Alexander Milward" userId="cbb52dd4-e5f6-46c8-9343-7d9428ba7bbb" providerId="ADAL" clId="{E22EEA41-D96D-4BA1-9917-47397434B7A9}" dt="2025-04-22T12:13:34.592" v="2" actId="2696"/>
        <pc:sldMkLst>
          <pc:docMk/>
          <pc:sldMk cId="1499262865" sldId="345"/>
        </pc:sldMkLst>
      </pc:sldChg>
      <pc:sldChg chg="del">
        <pc:chgData name="Alexander Milward" userId="cbb52dd4-e5f6-46c8-9343-7d9428ba7bbb" providerId="ADAL" clId="{E22EEA41-D96D-4BA1-9917-47397434B7A9}" dt="2025-04-22T12:13:34.592" v="2" actId="2696"/>
        <pc:sldMkLst>
          <pc:docMk/>
          <pc:sldMk cId="2968355945" sldId="347"/>
        </pc:sldMkLst>
      </pc:sldChg>
      <pc:sldChg chg="del">
        <pc:chgData name="Alexander Milward" userId="cbb52dd4-e5f6-46c8-9343-7d9428ba7bbb" providerId="ADAL" clId="{E22EEA41-D96D-4BA1-9917-47397434B7A9}" dt="2025-04-22T12:13:16.907" v="0" actId="2696"/>
        <pc:sldMkLst>
          <pc:docMk/>
          <pc:sldMk cId="398124559" sldId="351"/>
        </pc:sldMkLst>
      </pc:sldChg>
      <pc:sldChg chg="del">
        <pc:chgData name="Alexander Milward" userId="cbb52dd4-e5f6-46c8-9343-7d9428ba7bbb" providerId="ADAL" clId="{E22EEA41-D96D-4BA1-9917-47397434B7A9}" dt="2025-04-22T12:13:16.907" v="0" actId="2696"/>
        <pc:sldMkLst>
          <pc:docMk/>
          <pc:sldMk cId="2700140754" sldId="352"/>
        </pc:sldMkLst>
      </pc:sldChg>
      <pc:sldChg chg="del">
        <pc:chgData name="Alexander Milward" userId="cbb52dd4-e5f6-46c8-9343-7d9428ba7bbb" providerId="ADAL" clId="{E22EEA41-D96D-4BA1-9917-47397434B7A9}" dt="2025-04-22T12:13:16.907" v="0" actId="2696"/>
        <pc:sldMkLst>
          <pc:docMk/>
          <pc:sldMk cId="2043513723" sldId="353"/>
        </pc:sldMkLst>
      </pc:sldChg>
      <pc:sldChg chg="del">
        <pc:chgData name="Alexander Milward" userId="cbb52dd4-e5f6-46c8-9343-7d9428ba7bbb" providerId="ADAL" clId="{E22EEA41-D96D-4BA1-9917-47397434B7A9}" dt="2025-04-22T12:13:23.748" v="1" actId="2696"/>
        <pc:sldMkLst>
          <pc:docMk/>
          <pc:sldMk cId="304115058" sldId="354"/>
        </pc:sldMkLst>
      </pc:sldChg>
      <pc:sldChg chg="del">
        <pc:chgData name="Alexander Milward" userId="cbb52dd4-e5f6-46c8-9343-7d9428ba7bbb" providerId="ADAL" clId="{E22EEA41-D96D-4BA1-9917-47397434B7A9}" dt="2025-04-22T12:13:23.748" v="1" actId="2696"/>
        <pc:sldMkLst>
          <pc:docMk/>
          <pc:sldMk cId="2044937136" sldId="355"/>
        </pc:sldMkLst>
      </pc:sldChg>
      <pc:sldChg chg="add">
        <pc:chgData name="Alexander Milward" userId="cbb52dd4-e5f6-46c8-9343-7d9428ba7bbb" providerId="ADAL" clId="{E22EEA41-D96D-4BA1-9917-47397434B7A9}" dt="2025-04-23T10:15:30.207" v="18"/>
        <pc:sldMkLst>
          <pc:docMk/>
          <pc:sldMk cId="2880790730" sldId="365"/>
        </pc:sldMkLst>
      </pc:sldChg>
      <pc:sldChg chg="add">
        <pc:chgData name="Alexander Milward" userId="cbb52dd4-e5f6-46c8-9343-7d9428ba7bbb" providerId="ADAL" clId="{E22EEA41-D96D-4BA1-9917-47397434B7A9}" dt="2025-04-23T10:15:30.207" v="18"/>
        <pc:sldMkLst>
          <pc:docMk/>
          <pc:sldMk cId="1710240731" sldId="366"/>
        </pc:sldMkLst>
      </pc:sldChg>
      <pc:sldChg chg="add">
        <pc:chgData name="Alexander Milward" userId="cbb52dd4-e5f6-46c8-9343-7d9428ba7bbb" providerId="ADAL" clId="{E22EEA41-D96D-4BA1-9917-47397434B7A9}" dt="2025-04-23T10:15:30.207" v="18"/>
        <pc:sldMkLst>
          <pc:docMk/>
          <pc:sldMk cId="2173067170" sldId="367"/>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3.pn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73.svg"/><Relationship Id="rId5" Type="http://schemas.openxmlformats.org/officeDocument/2006/relationships/image" Target="../media/image5.png"/><Relationship Id="rId10" Type="http://schemas.openxmlformats.org/officeDocument/2006/relationships/image" Target="../media/image172.png"/><Relationship Id="rId4" Type="http://schemas.openxmlformats.org/officeDocument/2006/relationships/image" Target="../media/image4.png"/><Relationship Id="rId9" Type="http://schemas.openxmlformats.org/officeDocument/2006/relationships/image" Target="../media/image171.svg"/><Relationship Id="rId14" Type="http://schemas.openxmlformats.org/officeDocument/2006/relationships/image" Target="../media/image176.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69.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177.png"/><Relationship Id="rId4" Type="http://schemas.openxmlformats.org/officeDocument/2006/relationships/image" Target="../media/image4.png"/><Relationship Id="rId9" Type="http://schemas.openxmlformats.org/officeDocument/2006/relationships/image" Target="../media/image65.svg"/></Relationships>
</file>

<file path=ppt/slides/_rels/slide3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9.svg"/><Relationship Id="rId12" Type="http://schemas.openxmlformats.org/officeDocument/2006/relationships/image" Target="../media/image184.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5.png"/><Relationship Id="rId10"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81.png"/></Relationships>
</file>

<file path=ppt/slides/_rels/slide3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5.png"/><Relationship Id="rId7" Type="http://schemas.openxmlformats.org/officeDocument/2006/relationships/image" Target="../media/image19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32D3E-88B6-BF19-13E0-24C7E7B34B54}"/>
            </a:ext>
          </a:extLst>
        </p:cNvPr>
        <p:cNvGrpSpPr/>
        <p:nvPr/>
      </p:nvGrpSpPr>
      <p:grpSpPr>
        <a:xfrm>
          <a:off x="0" y="0"/>
          <a:ext cx="0" cy="0"/>
          <a:chOff x="0" y="0"/>
          <a:chExt cx="0" cy="0"/>
        </a:xfrm>
      </p:grpSpPr>
      <p:pic>
        <p:nvPicPr>
          <p:cNvPr id="5" name="Picture 4" descr="Close-up of a person's mouth with braces&#10;&#10;AI-generated content may be incorrect.">
            <a:extLst>
              <a:ext uri="{FF2B5EF4-FFF2-40B4-BE49-F238E27FC236}">
                <a16:creationId xmlns:a16="http://schemas.microsoft.com/office/drawing/2014/main" id="{8494CE44-65BD-B9CE-C47C-55871F4E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3586371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dirty="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2607</Words>
  <Application>Microsoft Office PowerPoint</Application>
  <PresentationFormat>Widescreen</PresentationFormat>
  <Paragraphs>245</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